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1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6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8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8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3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7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5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0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8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83B2-E001-8244-BCA2-F81553A9E434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D4648-A467-894B-A43F-A1A8E9F75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9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 K SOLANKI, FRCS(</a:t>
            </a:r>
            <a:r>
              <a:rPr lang="en-US" dirty="0" err="1" smtClean="0"/>
              <a:t>Edin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SENIOR CONSULTANT SURGEON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INITIAL TREATMENT OF TRAUMA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0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of medical problem associated with physical injury.</a:t>
            </a:r>
          </a:p>
          <a:p>
            <a:r>
              <a:rPr lang="en-US" dirty="0" smtClean="0"/>
              <a:t>STUDY OF THE PROBLEM:</a:t>
            </a:r>
          </a:p>
          <a:p>
            <a:pPr marL="0" indent="0">
              <a:buNone/>
            </a:pPr>
            <a:r>
              <a:rPr lang="en-US" dirty="0" smtClean="0"/>
              <a:t>Leading cause of death in first four decades</a:t>
            </a:r>
          </a:p>
          <a:p>
            <a:pPr marL="0" indent="0">
              <a:buNone/>
            </a:pPr>
            <a:r>
              <a:rPr lang="en-US" dirty="0" smtClean="0"/>
              <a:t>5 million - as a result of injury, 1.5 million RTA</a:t>
            </a:r>
          </a:p>
          <a:p>
            <a:pPr marL="0" indent="0">
              <a:buNone/>
            </a:pPr>
            <a:r>
              <a:rPr lang="en-US" dirty="0" smtClean="0"/>
              <a:t>Elderly fall victims of fractures – 50,000 – proximal fracture of femur in UK.</a:t>
            </a:r>
          </a:p>
        </p:txBody>
      </p:sp>
    </p:spTree>
    <p:extLst>
      <p:ext uri="{BB962C8B-B14F-4D97-AF65-F5344CB8AC3E}">
        <p14:creationId xmlns:p14="http://schemas.microsoft.com/office/powerpoint/2010/main" val="2794935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PRIMARY SURVEY AND RESUSCITATION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TRIAGE:</a:t>
            </a:r>
          </a:p>
          <a:p>
            <a:r>
              <a:rPr lang="en-US" dirty="0" smtClean="0"/>
              <a:t>A. airway with cervical protection</a:t>
            </a:r>
          </a:p>
          <a:p>
            <a:r>
              <a:rPr lang="en-US" dirty="0" smtClean="0"/>
              <a:t>B. breathing – ventilation</a:t>
            </a:r>
          </a:p>
          <a:p>
            <a:r>
              <a:rPr lang="en-US" dirty="0" smtClean="0"/>
              <a:t>C. circulation</a:t>
            </a:r>
          </a:p>
          <a:p>
            <a:r>
              <a:rPr lang="en-US" dirty="0" smtClean="0"/>
              <a:t>D. disability – neurological status – Glasgow coma score</a:t>
            </a:r>
          </a:p>
          <a:p>
            <a:r>
              <a:rPr lang="en-US" dirty="0" smtClean="0"/>
              <a:t>E. exposure – completely undress the pt. and assess other injuries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36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PURPOSE:</a:t>
            </a:r>
          </a:p>
          <a:p>
            <a:r>
              <a:rPr lang="en-US" dirty="0" smtClean="0"/>
              <a:t>Identify all injuries, perform thorough “head to toe” examination.</a:t>
            </a:r>
          </a:p>
          <a:p>
            <a:r>
              <a:rPr lang="en-US" dirty="0" smtClean="0"/>
              <a:t>Review of history (AMPLE) from ATLS</a:t>
            </a:r>
          </a:p>
          <a:p>
            <a:r>
              <a:rPr lang="en-US" dirty="0" smtClean="0"/>
              <a:t>Allergy</a:t>
            </a:r>
          </a:p>
          <a:p>
            <a:r>
              <a:rPr lang="en-US" dirty="0" smtClean="0"/>
              <a:t>Medication – including T.T injection</a:t>
            </a:r>
          </a:p>
          <a:p>
            <a:r>
              <a:rPr lang="en-US" dirty="0" smtClean="0"/>
              <a:t>Past medical history</a:t>
            </a:r>
          </a:p>
          <a:p>
            <a:r>
              <a:rPr lang="en-US" dirty="0" smtClean="0"/>
              <a:t>Last meal</a:t>
            </a:r>
          </a:p>
          <a:p>
            <a:r>
              <a:rPr lang="en-US" dirty="0" smtClean="0"/>
              <a:t>Events of the incident</a:t>
            </a:r>
          </a:p>
        </p:txBody>
      </p:sp>
    </p:spTree>
    <p:extLst>
      <p:ext uri="{BB962C8B-B14F-4D97-AF65-F5344CB8AC3E}">
        <p14:creationId xmlns:p14="http://schemas.microsoft.com/office/powerpoint/2010/main" val="384535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SUBSEQUENT 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EACH REGION OF THE BODY FOR SIGNS OF INJURY</a:t>
            </a:r>
          </a:p>
          <a:p>
            <a:r>
              <a:rPr lang="en-US" dirty="0" smtClean="0"/>
              <a:t>Head, face, neck, chest, abdomen, extremities, </a:t>
            </a:r>
            <a:r>
              <a:rPr lang="en-US" dirty="0" err="1" smtClean="0"/>
              <a:t>haemorrhage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2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174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DR K SOLANKI, FRCS(Edin) SENIOR CONSULTANT SURGEON </vt:lpstr>
      <vt:lpstr>TRAUMA</vt:lpstr>
      <vt:lpstr>PRIMARY SURVEY AND RESUSCITATION</vt:lpstr>
      <vt:lpstr>SECONDARY SURVEY</vt:lpstr>
      <vt:lpstr>SUBSEQUENT PHYSICAL EXAMINATION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K SOLANKI, FRCS(Edin) SENIOR CONSULTANT SURGEON </dc:title>
  <dc:creator>Office 2004 Test Drive User</dc:creator>
  <cp:lastModifiedBy>Office 2004 Test Drive User</cp:lastModifiedBy>
  <cp:revision>9</cp:revision>
  <dcterms:created xsi:type="dcterms:W3CDTF">2014-09-24T08:51:21Z</dcterms:created>
  <dcterms:modified xsi:type="dcterms:W3CDTF">2014-10-12T11:57:33Z</dcterms:modified>
</cp:coreProperties>
</file>